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05" r:id="rId2"/>
    <p:sldMasterId id="2147483717" r:id="rId3"/>
  </p:sldMasterIdLst>
  <p:notesMasterIdLst>
    <p:notesMasterId r:id="rId9"/>
  </p:notesMasterIdLst>
  <p:sldIdLst>
    <p:sldId id="261" r:id="rId4"/>
    <p:sldId id="262" r:id="rId5"/>
    <p:sldId id="264" r:id="rId6"/>
    <p:sldId id="263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16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81E5-3EC1-F94B-B64F-4E19DCF5DE9D}" type="datetimeFigureOut">
              <a:rPr kumimoji="1" lang="zh-TW" altLang="en-US" smtClean="0"/>
              <a:t>2025/12/28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9521-6652-8344-BB85-3C49C2839B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9799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309991"/>
            <a:ext cx="6858000" cy="162776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181823"/>
            <a:ext cx="6858000" cy="13707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74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203644"/>
            <a:ext cx="7886700" cy="1350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18129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99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0"/>
          </p:nvPr>
        </p:nvSpPr>
        <p:spPr>
          <a:xfrm>
            <a:off x="628650" y="1370013"/>
            <a:ext cx="7886700" cy="318243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89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媒體版面配置區 3"/>
          <p:cNvSpPr>
            <a:spLocks noGrp="1" noChangeAspect="1"/>
          </p:cNvSpPr>
          <p:nvPr>
            <p:ph type="media" sz="quarter" idx="11"/>
          </p:nvPr>
        </p:nvSpPr>
        <p:spPr>
          <a:xfrm>
            <a:off x="1116000" y="627750"/>
            <a:ext cx="6912000" cy="3888000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4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1309991"/>
            <a:ext cx="2949575" cy="1439694"/>
          </a:xfrm>
        </p:spPr>
        <p:txBody>
          <a:bodyPr anchor="b"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1309991"/>
            <a:ext cx="4629150" cy="3242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749685"/>
            <a:ext cx="2949575" cy="180275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83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93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63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18129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203644"/>
            <a:ext cx="7886700" cy="1350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3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79124"/>
            <a:ext cx="7886700" cy="9937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54740"/>
            <a:ext cx="7886700" cy="2697703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20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媒體版面配置區 3"/>
          <p:cNvSpPr>
            <a:spLocks noGrp="1" noChangeAspect="1"/>
          </p:cNvSpPr>
          <p:nvPr>
            <p:ph type="media" sz="quarter" idx="11"/>
          </p:nvPr>
        </p:nvSpPr>
        <p:spPr>
          <a:xfrm>
            <a:off x="1116000" y="627750"/>
            <a:ext cx="6912000" cy="3888000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56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8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2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4" r:id="rId2"/>
    <p:sldLayoutId id="21474837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7829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54740"/>
            <a:ext cx="7886700" cy="269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29" r:id="rId4"/>
    <p:sldLayoutId id="21474837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7" r:id="rId4"/>
    <p:sldLayoutId id="21474837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Enter Presentation Title </a:t>
            </a:r>
            <a:br>
              <a:rPr lang="en-US" altLang="zh-TW" dirty="0" smtClean="0"/>
            </a:br>
            <a:r>
              <a:rPr lang="en-US" altLang="zh-TW" dirty="0" smtClean="0"/>
              <a:t>Space for Second Line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 smtClean="0"/>
              <a:t>Speaker First and Last Name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 smtClean="0"/>
              <a:t>Title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 smtClean="0"/>
              <a:t>Affiliation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6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Page Setup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Leave 1” or 2cm margin on all sides</a:t>
            </a:r>
          </a:p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pages should be in horizontal (Landscape) format, not vertical</a:t>
            </a:r>
          </a:p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logos are permitted except on the title page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6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Fonts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Arial Bold font</a:t>
            </a:r>
          </a:p>
          <a:p>
            <a:pPr lvl="1">
              <a:defRPr/>
            </a:pP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fonts project 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poorly</a:t>
            </a:r>
            <a:endParaRPr lang="en-US" altLang="zh-TW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Bookman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Americana</a:t>
            </a: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as large a font as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text lines: 24 point</a:t>
            </a:r>
          </a:p>
          <a:p>
            <a:pPr lvl="1">
              <a:defRPr/>
            </a:pP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lines: 18 point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Smallest text lines: 14 point</a:t>
            </a:r>
          </a:p>
          <a:p>
            <a:pPr lvl="3">
              <a:defRPr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Anything 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14 is too small (e.g. 14 point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1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Saving Your File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 your file with the name pattern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SP_presenter_n.ppt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Session number (T1, T2, T3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…),</a:t>
            </a:r>
            <a:endParaRPr lang="en-US" altLang="zh-TW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Paper number, n: Version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T11_Smith 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Wang_1.ppt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session and paper numbers can be found from the Program section of conference website)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Copyright Notice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do not copy, download or disseminate any copyrighted content of the 2026 International VLSI Symposium on Technology, Systems and Applications (VLSI TSA) without written consent from all speakers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Text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143</Words>
  <Application>Microsoft Office PowerPoint</Application>
  <PresentationFormat>如螢幕大小 (16:9)</PresentationFormat>
  <Paragraphs>33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新細明體</vt:lpstr>
      <vt:lpstr>Arial</vt:lpstr>
      <vt:lpstr>Calibri</vt:lpstr>
      <vt:lpstr>Wingdings</vt:lpstr>
      <vt:lpstr>Cover Page</vt:lpstr>
      <vt:lpstr>Body Text with Logo</vt:lpstr>
      <vt:lpstr>Body Text</vt:lpstr>
      <vt:lpstr>Enter Presentation Title  Space for Second Line</vt:lpstr>
      <vt:lpstr>Page Setup</vt:lpstr>
      <vt:lpstr>Fonts</vt:lpstr>
      <vt:lpstr>Saving Your File</vt:lpstr>
      <vt:lpstr>Copyright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ablee</dc:creator>
  <cp:lastModifiedBy>CHIA CHEN TAI</cp:lastModifiedBy>
  <cp:revision>40</cp:revision>
  <dcterms:created xsi:type="dcterms:W3CDTF">2021-07-12T07:48:51Z</dcterms:created>
  <dcterms:modified xsi:type="dcterms:W3CDTF">2025-12-28T11:35:36Z</dcterms:modified>
</cp:coreProperties>
</file>